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84" r:id="rId3"/>
    <p:sldId id="285" r:id="rId4"/>
    <p:sldId id="286" r:id="rId5"/>
    <p:sldId id="290" r:id="rId6"/>
    <p:sldId id="291" r:id="rId7"/>
    <p:sldId id="292" r:id="rId8"/>
    <p:sldId id="293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Engineering Good Features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010400" y="5029200"/>
            <a:ext cx="518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Designing Machine Learning Systems</a:t>
            </a:r>
          </a:p>
          <a:p>
            <a:r>
              <a:rPr lang="en-US" dirty="0" smtClean="0"/>
              <a:t>By Chip </a:t>
            </a:r>
            <a:r>
              <a:rPr lang="en-US" dirty="0" err="1" smtClean="0"/>
              <a:t>Huyen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Engineering Good Features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8" y="1600201"/>
            <a:ext cx="10877061" cy="4648199"/>
          </a:xfrm>
        </p:spPr>
        <p:txBody>
          <a:bodyPr/>
          <a:lstStyle/>
          <a:p>
            <a:r>
              <a:rPr lang="en-IN" dirty="0" smtClean="0"/>
              <a:t>Generally adding more features leads to better model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List of features used for model in production only grows over time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However, more feature doesn’t always mean better model performance </a:t>
            </a:r>
          </a:p>
          <a:p>
            <a:endParaRPr lang="en-IN" dirty="0"/>
          </a:p>
          <a:p>
            <a:r>
              <a:rPr lang="en-IN" dirty="0" smtClean="0"/>
              <a:t>Two factors might need to consider when evaluating whether a feature is good for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Feature Importance to the model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Feature Generalization to unseen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Too many features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IN" dirty="0" smtClean="0"/>
              <a:t>More features means more opportunities for data leakage</a:t>
            </a:r>
          </a:p>
          <a:p>
            <a:r>
              <a:rPr lang="en-IN" dirty="0" smtClean="0"/>
              <a:t>Too many features can cause overfitting </a:t>
            </a:r>
          </a:p>
          <a:p>
            <a:r>
              <a:rPr lang="en-IN" dirty="0" smtClean="0"/>
              <a:t>Too many features can increase memory required to serve a model,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which in turn, might require to use a more expensive machine/instance to serve model </a:t>
            </a:r>
          </a:p>
          <a:p>
            <a:r>
              <a:rPr lang="en-IN" dirty="0" smtClean="0"/>
              <a:t>Too many features can increase inference latency when doing online prediction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Especially if needed to extract these features from raw data for predictions online</a:t>
            </a:r>
          </a:p>
          <a:p>
            <a:r>
              <a:rPr lang="en-IN" dirty="0" smtClean="0"/>
              <a:t>Useless features become technical debts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Whenever data pipeline changes, all the affected features need to be adjusted accordingly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r>
              <a:rPr lang="en-IN" dirty="0" smtClean="0"/>
              <a:t>Feature removal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Might help models learn faster if not useful features are removed, prioritizing good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Can store removed features to add them back later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Can store general feature definitions to reuse and share across teams in organization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Feature stores can be used for the same!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Can be bad both during training and serving model because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Feature Importance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Use built-in feature importance functions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For classical ML algorithms like boosted gradient trees implemented by </a:t>
            </a:r>
            <a:r>
              <a:rPr lang="en-IN" dirty="0" err="1" smtClean="0"/>
              <a:t>XGBoost</a:t>
            </a:r>
            <a:endParaRPr lang="en-IN" dirty="0" smtClean="0"/>
          </a:p>
          <a:p>
            <a:endParaRPr lang="en-IN" dirty="0" smtClean="0"/>
          </a:p>
          <a:p>
            <a:r>
              <a:rPr lang="en-IN" dirty="0" smtClean="0"/>
              <a:t>For model agnostic methods, look at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SHAP (SHapely Additive explanations)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err="1" smtClean="0"/>
              <a:t>InterpretML</a:t>
            </a:r>
            <a:r>
              <a:rPr lang="en-IN" dirty="0" smtClean="0"/>
              <a:t>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r>
              <a:rPr lang="en-IN" dirty="0" smtClean="0"/>
              <a:t>Exact algorithms for feature importance measurement is complex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 features importance to a model is measured by how much that model’s performance deteriorates if that feature is removed from model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SHAP not only measures a importance but also measures each features contribution to a models specific prediction </a:t>
            </a:r>
          </a:p>
          <a:p>
            <a:endParaRPr lang="en-IN" dirty="0"/>
          </a:p>
          <a:p>
            <a:r>
              <a:rPr lang="en-IN" dirty="0" smtClean="0"/>
              <a:t>Often a small number of features accounts for large portion of models feature importance</a:t>
            </a:r>
          </a:p>
          <a:p>
            <a:r>
              <a:rPr lang="en-IN" dirty="0" smtClean="0"/>
              <a:t>Facebook team while measuring importance of click-through rate prediction model, found out that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top 10 features are responsible for about half of models total feature importance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Last 300 features contributes less that 1% of feature importance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Many methods to measure importance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Feature Generalization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Goal of ML model is to make correct predictions on unseen data,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Features used for model should generalize to unseen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Not all features generalize equally!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To predict whether a comment is spam, identifier of each comment is not generalizable but </a:t>
            </a:r>
            <a:r>
              <a:rPr lang="en-IN" dirty="0" err="1" smtClean="0"/>
              <a:t>usename</a:t>
            </a:r>
            <a:r>
              <a:rPr lang="en-IN" dirty="0" smtClean="0"/>
              <a:t> of user who posts comment might be more meaningful</a:t>
            </a:r>
          </a:p>
          <a:p>
            <a:endParaRPr lang="en-IN" dirty="0"/>
          </a:p>
          <a:p>
            <a:r>
              <a:rPr lang="en-IN" dirty="0" smtClean="0"/>
              <a:t>Measuring feature generalization is lot less scientific than measuring feature importance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Requires both intuition and subject matter expertise on top of statistical knowledge</a:t>
            </a:r>
          </a:p>
          <a:p>
            <a:endParaRPr lang="en-IN" dirty="0"/>
          </a:p>
          <a:p>
            <a:r>
              <a:rPr lang="en-IN" dirty="0" smtClean="0"/>
              <a:t>Two aspects might want to consider with regards to generalization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Feature coverage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Distribution of feature values</a:t>
            </a:r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390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>Feature </a:t>
            </a:r>
            <a:r>
              <a:rPr lang="en-IN" dirty="0"/>
              <a:t>coverage</a:t>
            </a:r>
            <a:br>
              <a:rPr lang="en-IN" dirty="0"/>
            </a:br>
            <a:r>
              <a:rPr lang="en-IN" dirty="0" smtClean="0"/>
              <a:t/>
            </a:r>
            <a:br>
              <a:rPr lang="en-IN" dirty="0" smtClean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Coverage is percentage of samples that has values for feature in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Fewer values that are missing, higher the coverage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Feature that appears in a very small percentage of data, not very generalizable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To predict whether a person will purchase house in next 12 months, number of children values is present only for 1% of data, feature might not be useful</a:t>
            </a:r>
          </a:p>
          <a:p>
            <a:endParaRPr lang="en-IN" dirty="0"/>
          </a:p>
          <a:p>
            <a:r>
              <a:rPr lang="en-IN" dirty="0" smtClean="0"/>
              <a:t>Some features can still be useful even if they are missing in most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Common when missing values are present not at rando</a:t>
            </a:r>
            <a:r>
              <a:rPr lang="en-IN" dirty="0" smtClean="0"/>
              <a:t>m</a:t>
            </a:r>
          </a:p>
          <a:p>
            <a:endParaRPr lang="en-IN" dirty="0"/>
          </a:p>
          <a:p>
            <a:r>
              <a:rPr lang="en-IN" dirty="0" smtClean="0"/>
              <a:t>Coverage differs wildly between different slices of data or in even in same slice of date over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If coverage differs a lot between train and test – indication of different distribution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Need to investigate whether the way used to split data makes sense and whether this feature is cause of data leakage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671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Distribution </a:t>
            </a:r>
            <a:r>
              <a:rPr lang="en-IN" dirty="0"/>
              <a:t>of feature values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Feature might hurt models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If set of values appears in seen data (train split) has no overlap with set of values appears in unseen data (test split / real time data) </a:t>
            </a:r>
          </a:p>
          <a:p>
            <a:endParaRPr lang="en-IN" dirty="0"/>
          </a:p>
          <a:p>
            <a:r>
              <a:rPr lang="en-IN" dirty="0" smtClean="0"/>
              <a:t>For example, </a:t>
            </a:r>
          </a:p>
          <a:p>
            <a:r>
              <a:rPr lang="en-IN" dirty="0" smtClean="0"/>
              <a:t>To build a model to estimate time it will take for given taxi ride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Might retrain model every week and use data from last six days to predict ETA  for today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DAY_OF_WEEK might be useful feature as traffic on weekdays in worse than weekends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Feature coverage is 100% - as its present for all data records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In train split, values are from MONDAY to SATURDAY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In test split, value is SUNDAY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If used as ism it wont generalize the test split and hurt models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HOUR_OF_DAY can be a good feature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Time in day affects traffic and range of values in train split overlaps with test split 100%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27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Specificity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When considering features generalization, trade-off between generalization and specificity comes in </a:t>
            </a:r>
          </a:p>
          <a:p>
            <a:endParaRPr lang="en-IN" dirty="0" smtClean="0"/>
          </a:p>
          <a:p>
            <a:r>
              <a:rPr lang="en-IN" dirty="0" smtClean="0"/>
              <a:t>For example, </a:t>
            </a:r>
          </a:p>
          <a:p>
            <a:r>
              <a:rPr lang="en-IN" dirty="0" smtClean="0"/>
              <a:t>Might realize that traffic during an hour only changes depending on whether hour is rush hour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So generate IS_RUSH_HOUR feature to have value as 1 if hour is between 7 to 9 am or between 4 to 6 pm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IS_RUSH_HOUR is more generalizable but less specific than HOUR_OF_DAY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Using IS_RUSH_HOUR without HOUR_OF_DAY might cause models to lose important information about hour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8029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3202</TotalTime>
  <Words>831</Words>
  <Application>Microsoft Office PowerPoint</Application>
  <PresentationFormat>Widescreen</PresentationFormat>
  <Paragraphs>93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Engineering Good Features</vt:lpstr>
      <vt:lpstr>Engineering Good Features</vt:lpstr>
      <vt:lpstr>Too many features</vt:lpstr>
      <vt:lpstr>Feature Importance</vt:lpstr>
      <vt:lpstr>Feature Generalization</vt:lpstr>
      <vt:lpstr>  Feature coverage  </vt:lpstr>
      <vt:lpstr> Distribution of feature values </vt:lpstr>
      <vt:lpstr>Specificity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237</cp:revision>
  <dcterms:created xsi:type="dcterms:W3CDTF">2018-10-16T06:13:57Z</dcterms:created>
  <dcterms:modified xsi:type="dcterms:W3CDTF">2023-06-07T15:16:07Z</dcterms:modified>
</cp:coreProperties>
</file>

<file path=docProps/thumbnail.jpeg>
</file>